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205666" cy="45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dirty="0">
                <a:solidFill>
                  <a:schemeClr val="dk1"/>
                </a:solidFill>
              </a:rPr>
              <a:t>Suba </a:t>
            </a:r>
            <a:r>
              <a:rPr lang="en-US" sz="1100" dirty="0" err="1">
                <a:solidFill>
                  <a:schemeClr val="dk1"/>
                </a:solidFill>
              </a:rPr>
              <a:t>Renjini</a:t>
            </a:r>
            <a:r>
              <a:rPr lang="en-US" sz="1100" dirty="0">
                <a:solidFill>
                  <a:schemeClr val="dk1"/>
                </a:solidFill>
              </a:rPr>
              <a:t> B</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au960221104115</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1313</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Times New Roman</vt:lpstr>
      <vt:lpstr>Arial</vt:lpstr>
      <vt:lpstr>Roboto</vt:lpstr>
      <vt:lpstr>Söhne</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Jacksy Prathicksha</cp:lastModifiedBy>
  <cp:revision>3</cp:revision>
  <dcterms:modified xsi:type="dcterms:W3CDTF">2024-04-09T09:55:50Z</dcterms:modified>
</cp:coreProperties>
</file>